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708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276" y="6228785"/>
            <a:ext cx="3991773" cy="173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SG" sz="5250" spc="130" dirty="0"/>
              <a:t>	Sam Chu</a:t>
            </a:r>
            <a:br>
              <a:rPr lang="en-SG" sz="5250" spc="130" dirty="0"/>
            </a:br>
            <a:r>
              <a:rPr lang="en-SG" sz="5250" spc="140" dirty="0"/>
              <a:t>15</a:t>
            </a:r>
            <a:r>
              <a:rPr sz="5250" spc="140" dirty="0"/>
              <a:t>.0</a:t>
            </a:r>
            <a:r>
              <a:rPr lang="en-SG" sz="5250" spc="140" dirty="0"/>
              <a:t>7</a:t>
            </a:r>
            <a:r>
              <a:rPr sz="5250" spc="140" dirty="0"/>
              <a:t>.202</a:t>
            </a:r>
            <a:r>
              <a:rPr lang="en-SG" sz="5250" spc="140" dirty="0"/>
              <a:t>4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Wrangling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Visualization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SQL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Folium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App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Prediction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Scraping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2393</Words>
  <Application>Microsoft Office PowerPoint</Application>
  <PresentationFormat>Custom</PresentationFormat>
  <Paragraphs>207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 MT</vt:lpstr>
      <vt:lpstr>Calibri</vt:lpstr>
      <vt:lpstr>Courier New</vt:lpstr>
      <vt:lpstr>Microsoft Sans Serif</vt:lpstr>
      <vt:lpstr>Times New Roman</vt:lpstr>
      <vt:lpstr>Verdana</vt:lpstr>
      <vt:lpstr>Office Theme</vt:lpstr>
      <vt:lpstr> Sam Chu 15.07.2024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sam chu</cp:lastModifiedBy>
  <cp:revision>1</cp:revision>
  <dcterms:created xsi:type="dcterms:W3CDTF">2024-07-14T20:46:06Z</dcterms:created>
  <dcterms:modified xsi:type="dcterms:W3CDTF">2024-07-14T20:51:26Z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2024-07-14T00:00:00Z</vt:filetime>
  </property>
</Properties>
</file>